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Inte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97569-C893-4EB6-911F-27A7DF89CA8F}" v="1" dt="2025-03-29T16:53:11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98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kaggle.com/datasets/yusufglcan/country-data/da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397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Worldwide Economic Trends: Insights and Opportunities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56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analysis of global economic indicators to understand development patterns and trends across regions.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7979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138249"/>
            <a:ext cx="2474833" cy="247483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78" y="3138249"/>
            <a:ext cx="2474952" cy="247495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664" y="3138249"/>
            <a:ext cx="2474952" cy="24749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851" y="3138249"/>
            <a:ext cx="2474952" cy="24749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4038" y="3138249"/>
            <a:ext cx="2474952" cy="247495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597491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employ charts, graphs, and maps to illustrate economic trends and patterns across regions and time periods.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269" y="496014"/>
            <a:ext cx="3551158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 Chart Analysis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69" y="1210389"/>
            <a:ext cx="4570926" cy="28239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269" y="4169569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GDP Growth Trends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31269" y="4526637"/>
            <a:ext cx="6518910" cy="43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 charts reveal fluctuating economic growth patterns across regions. The visualization highlights recovery periods after global downturns.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87841" y="4169569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Population Changes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487841" y="4526637"/>
            <a:ext cx="6518910" cy="43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 shifts show varied patterns by region. Developing regions display steeper population growth curves compared to developed regions.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1" y="5358606"/>
            <a:ext cx="4481274" cy="2710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489" y="529947"/>
            <a:ext cx="3530679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Bar Chart Comparisons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1191458"/>
            <a:ext cx="3945850" cy="197286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3305175"/>
            <a:ext cx="8632865" cy="445841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378750" y="7763589"/>
            <a:ext cx="125254" cy="125254"/>
          </a:xfrm>
          <a:prstGeom prst="roundRect">
            <a:avLst>
              <a:gd name="adj" fmla="val 14601"/>
            </a:avLst>
          </a:prstGeom>
          <a:solidFill>
            <a:srgbClr val="0033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564963" y="7763589"/>
            <a:ext cx="885468" cy="125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GDP Growth %</a:t>
            </a:r>
            <a:endParaRPr lang="en-US" sz="950" dirty="0"/>
          </a:p>
        </p:txBody>
      </p:sp>
      <p:sp>
        <p:nvSpPr>
          <p:cNvPr id="7" name="Shape 3"/>
          <p:cNvSpPr/>
          <p:nvPr/>
        </p:nvSpPr>
        <p:spPr>
          <a:xfrm>
            <a:off x="4524137" y="7763589"/>
            <a:ext cx="125254" cy="125254"/>
          </a:xfrm>
          <a:prstGeom prst="roundRect">
            <a:avLst>
              <a:gd name="adj" fmla="val 14601"/>
            </a:avLst>
          </a:prstGeom>
          <a:solidFill>
            <a:srgbClr val="00547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4710351" y="7763589"/>
            <a:ext cx="747117" cy="125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%</a:t>
            </a:r>
            <a:endParaRPr lang="en-US" sz="950" dirty="0"/>
          </a:p>
        </p:txBody>
      </p:sp>
      <p:sp>
        <p:nvSpPr>
          <p:cNvPr id="9" name="Shape 5"/>
          <p:cNvSpPr/>
          <p:nvPr/>
        </p:nvSpPr>
        <p:spPr>
          <a:xfrm>
            <a:off x="6531293" y="7763589"/>
            <a:ext cx="125254" cy="125254"/>
          </a:xfrm>
          <a:prstGeom prst="roundRect">
            <a:avLst>
              <a:gd name="adj" fmla="val 14601"/>
            </a:avLst>
          </a:prstGeom>
          <a:solidFill>
            <a:srgbClr val="0075A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6717506" y="7763589"/>
            <a:ext cx="542687" cy="125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%</a:t>
            </a:r>
            <a:endParaRPr lang="en-US" sz="9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044" y="426720"/>
            <a:ext cx="4109442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Scatter Plot Relationships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4" y="1123236"/>
            <a:ext cx="4377452" cy="2626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3044" y="4029789"/>
            <a:ext cx="1731169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GDP vs. Education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3044" y="4377928"/>
            <a:ext cx="6611303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positive correlation between GDP per capita and education expenditure. Higher-income nations typically invest more in education systems.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83673" y="4029789"/>
            <a:ext cx="186344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vs. Development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483673" y="4377928"/>
            <a:ext cx="6611303" cy="42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spending strongly correlates with economic development. The relationship forms distinct regional clusters in the data.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73" y="5207730"/>
            <a:ext cx="4229100" cy="292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"/>
    </mc:Choice>
    <mc:Fallback xmlns="">
      <p:transition spd="slow" advTm="543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4426506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Comparing Expenditures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390769"/>
            <a:ext cx="4605814" cy="3391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91771" y="4959310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 Spending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87241" y="5286851"/>
            <a:ext cx="4823579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Varies significantly by region, with developed nations averaging 5.2% of GDP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33" y="4669274"/>
            <a:ext cx="2970133" cy="2970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07969" y="5167074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019580" y="5076230"/>
            <a:ext cx="200751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 Investment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019580" y="5403771"/>
            <a:ext cx="4823579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Ranges from 3.1% to 16.8% of GDP across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regions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133" y="4669274"/>
            <a:ext cx="2970133" cy="297013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245" y="5419844"/>
            <a:ext cx="218718" cy="2733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19580" y="6554033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Disparities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019580" y="6881574"/>
            <a:ext cx="4823579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Greatest in healthcare, with 5x difference between highest and lowest regions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133" y="4669274"/>
            <a:ext cx="2970133" cy="297013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475" y="6868120"/>
            <a:ext cx="218718" cy="2733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691771" y="6670953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Correlation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787241" y="6998494"/>
            <a:ext cx="4823579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metrics show positive relationship with </a:t>
            </a:r>
          </a:p>
          <a:p>
            <a:pPr marL="0" indent="0" algn="r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economic development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0133" y="4669274"/>
            <a:ext cx="2970133" cy="297013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5199" y="6615351"/>
            <a:ext cx="218718" cy="2733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763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Geographic Patterns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0090"/>
            <a:ext cx="5326856" cy="252198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83405"/>
            <a:ext cx="3133011" cy="1936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53236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GDP Per Capita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3790" y="6913364"/>
            <a:ext cx="41774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reveals stark economic divisions between global north and south regions.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68" y="4383405"/>
            <a:ext cx="3133130" cy="19363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6368" y="6532364"/>
            <a:ext cx="226040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 Investment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26368" y="6913364"/>
            <a:ext cx="417754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visualization shows education spending hotspots across continents.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064" y="4383405"/>
            <a:ext cx="3133011" cy="19363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59064" y="6532364"/>
            <a:ext cx="224206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 Allocation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659064" y="6913364"/>
            <a:ext cx="41774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Spatial analysis reveals healthcare spending clusters in developed economies.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942618"/>
            <a:ext cx="5695712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9381" y="2224087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4" y="2254627"/>
            <a:ext cx="341709" cy="4270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4469" y="2224087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Assistance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4469" y="2710220"/>
            <a:ext cx="69201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development efforts on regions showing greatest need.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9381" y="3518297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4" y="3548836"/>
            <a:ext cx="341709" cy="4270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4469" y="3518297"/>
            <a:ext cx="3525560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Capital Investment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4469" y="4004429"/>
            <a:ext cx="69201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and healthcare spending strongly correlate with growth.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9381" y="4812506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04" y="4843046"/>
            <a:ext cx="341709" cy="4270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4469" y="4812506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Coordination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4469" y="5298638"/>
            <a:ext cx="69201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balanced policies promoting sustainable development.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9381" y="6106716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04" y="6137255"/>
            <a:ext cx="341709" cy="42707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4469" y="6106716"/>
            <a:ext cx="294786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Continued Monitoring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4469" y="6592848"/>
            <a:ext cx="692015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economic indicators to measure progress and adjust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2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2400" dirty="0"/>
              <a:t>Link the Dataset - </a:t>
            </a:r>
            <a:r>
              <a:rPr lang="en-US" sz="2400" dirty="0">
                <a:hlinkClick r:id="rId4"/>
              </a:rPr>
              <a:t>Dataset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28224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78429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451396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78429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74568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9363"/>
            <a:ext cx="5894189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Agenda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524744" y="1692831"/>
            <a:ext cx="30480" cy="5917287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46855" y="218265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72153" y="194536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877" y="1976914"/>
            <a:ext cx="353616" cy="4419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7503" y="1917263"/>
            <a:ext cx="3252311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Idea &amp; Audience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647503" y="242018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foundation and target demographic of analysis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46855" y="371808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272153" y="348079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77" y="3512344"/>
            <a:ext cx="353616" cy="4419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7503" y="3452693"/>
            <a:ext cx="403169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&amp; Research Questions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647503" y="395561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sources and key economic inquiries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46855" y="525351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6272153" y="501622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877" y="5047774"/>
            <a:ext cx="353616" cy="4419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7503" y="4988123"/>
            <a:ext cx="378809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Exploration &amp; Analysis</a:t>
            </a:r>
            <a:endParaRPr lang="en-US" sz="2300" dirty="0"/>
          </a:p>
        </p:txBody>
      </p:sp>
      <p:sp>
        <p:nvSpPr>
          <p:cNvPr id="19" name="Text 13"/>
          <p:cNvSpPr/>
          <p:nvPr/>
        </p:nvSpPr>
        <p:spPr>
          <a:xfrm>
            <a:off x="7647503" y="549104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 and analytical approach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46855" y="678894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6272153" y="655165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877" y="6583204"/>
            <a:ext cx="353616" cy="4419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47503" y="6523553"/>
            <a:ext cx="382726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Visualizations &amp; Conclusion</a:t>
            </a:r>
            <a:endParaRPr lang="en-US" sz="2300" dirty="0"/>
          </a:p>
        </p:txBody>
      </p:sp>
      <p:sp>
        <p:nvSpPr>
          <p:cNvPr id="24" name="Text 17"/>
          <p:cNvSpPr/>
          <p:nvPr/>
        </p:nvSpPr>
        <p:spPr>
          <a:xfrm>
            <a:off x="7647503" y="702647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Illustrating findings and their implications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3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Idea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22040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global economic indicators to understand development patterns and trends worldwide.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22040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comprehensive analysis of economic indicators across regions and timeframes.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87585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formulating effective development policies and addressing regional disparities.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17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Audience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595705" y="2901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Groups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3409474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Policymakers, researchers, economists, and economics students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543937" y="2901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Countries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228421" y="3409474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audience spanning developed and developing nations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291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569762" y="63237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Levels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8254246" y="683192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Local, national, and international policy applications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55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09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69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World Bank Data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317813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5,105 records with 25 features across 1.62 MB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611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Economic Indicators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587579" y="472963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GDP, education expenditure, health metrics, trade percentages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1263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Coverage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587579" y="628114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collection of worldwide development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98918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338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042047"/>
            <a:ext cx="6431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factors influencing economic growth across regions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640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understanding of economic dynamics for development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2586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840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and visualize global economic indicators and trends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0318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Questions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84582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08" y="1874460"/>
            <a:ext cx="321469" cy="4018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3487" y="184582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Drivers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943487" y="230302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the main drivers of economic growth across different regions?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80190" y="339006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008" y="3418701"/>
            <a:ext cx="321469" cy="4018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3487" y="339006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Capital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943487" y="3847267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education and healthcare investments correlate with development?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80190" y="493430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008" y="4962942"/>
            <a:ext cx="321469" cy="4018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3487" y="493430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Impacts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943487" y="5391507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the impact of trade policies on growth and development outcomes?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80190" y="64785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008" y="6507182"/>
            <a:ext cx="321469" cy="40183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43487" y="647854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Infrastructure Effects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6943487" y="6935748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infrastructure investment affect regional economic disparities?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483" y="495419"/>
            <a:ext cx="3068836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Exploration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2" y="1112758"/>
            <a:ext cx="5338831" cy="71168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9483" y="5569625"/>
            <a:ext cx="2228493" cy="682585"/>
          </a:xfrm>
          <a:prstGeom prst="roundRect">
            <a:avLst>
              <a:gd name="adj" fmla="val 71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17" y="5808107"/>
            <a:ext cx="164306" cy="2055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74777" y="5686425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2974777" y="5948363"/>
            <a:ext cx="2699147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Thoroughly explored data structure and contents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916317" y="6248400"/>
            <a:ext cx="11026259" cy="7620"/>
          </a:xfrm>
          <a:prstGeom prst="roundRect">
            <a:avLst>
              <a:gd name="adj" fmla="val 64439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629483" y="6310551"/>
            <a:ext cx="4457105" cy="682585"/>
          </a:xfrm>
          <a:prstGeom prst="roundRect">
            <a:avLst>
              <a:gd name="adj" fmla="val 71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23" y="6549033"/>
            <a:ext cx="164306" cy="2055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03388" y="6427351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5203388" y="6689288"/>
            <a:ext cx="3419594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values, duplicates, and standardized formats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144929" y="6989326"/>
            <a:ext cx="8797647" cy="7620"/>
          </a:xfrm>
          <a:prstGeom prst="roundRect">
            <a:avLst>
              <a:gd name="adj" fmla="val 64439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9"/>
          <p:cNvSpPr/>
          <p:nvPr/>
        </p:nvSpPr>
        <p:spPr>
          <a:xfrm>
            <a:off x="629483" y="7051477"/>
            <a:ext cx="6685717" cy="682585"/>
          </a:xfrm>
          <a:prstGeom prst="roundRect">
            <a:avLst>
              <a:gd name="adj" fmla="val 71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129" y="7289959"/>
            <a:ext cx="164306" cy="20550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32000" y="7168277"/>
            <a:ext cx="153435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 Resolution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7432000" y="7430214"/>
            <a:ext cx="3500080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Overcame data inconsistencies through appropriate techniques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917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8904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0722" y="2104430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80722" y="2586990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with Pandas, NumPy, GeoPandas, and Matplotlib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181945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0722" y="3397329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80722" y="3879890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Cleaning, preprocessing, and normalizing economic data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47484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0722" y="4690229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Derivations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80722" y="5172789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metrics like GDP per capita and trade balance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767745"/>
            <a:ext cx="1077397" cy="1602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80722" y="5983129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80722" y="6465689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economic trends and regional development disparities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608</Words>
  <Application>Microsoft Office PowerPoint</Application>
  <PresentationFormat>Custom</PresentationFormat>
  <Paragraphs>129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Muduthanapelli Sai rohith</cp:lastModifiedBy>
  <cp:revision>10</cp:revision>
  <dcterms:created xsi:type="dcterms:W3CDTF">2025-03-29T07:31:11Z</dcterms:created>
  <dcterms:modified xsi:type="dcterms:W3CDTF">2025-05-31T16:50:27Z</dcterms:modified>
</cp:coreProperties>
</file>